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notesSlides/notesSlide6.xml" ContentType="application/vnd.openxmlformats-officedocument.presentationml.notes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l" rtl="0" fontAlgn="base">
      <a:spcBef>
        <a:spcPct val="0"/>
      </a:spcBef>
      <a:spcAft>
        <a:spcPct val="0"/>
      </a:spcAft>
      <a:defRPr sz="1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kern="1200">
        <a:solidFill>
          <a:srgbClr val="000000"/>
        </a:solidFill>
        <a:latin typeface="Arial" charset="0"/>
        <a:ea typeface="+mn-ea"/>
        <a:cs typeface="Arial" charset="0"/>
        <a:sym typeface="Arial" charset="0"/>
      </a:defRPr>
    </a:lvl5pPr>
    <a:lvl6pPr marL="2286000" algn="l" defTabSz="914400" rtl="0" eaLnBrk="1" latinLnBrk="0" hangingPunct="1">
      <a:defRPr sz="1400" kern="1200">
        <a:solidFill>
          <a:srgbClr val="000000"/>
        </a:solidFill>
        <a:latin typeface="Arial" charset="0"/>
        <a:ea typeface="+mn-ea"/>
        <a:cs typeface="Arial" charset="0"/>
        <a:sym typeface="Arial" charset="0"/>
      </a:defRPr>
    </a:lvl6pPr>
    <a:lvl7pPr marL="2743200" algn="l" defTabSz="914400" rtl="0" eaLnBrk="1" latinLnBrk="0" hangingPunct="1">
      <a:defRPr sz="1400" kern="1200">
        <a:solidFill>
          <a:srgbClr val="000000"/>
        </a:solidFill>
        <a:latin typeface="Arial" charset="0"/>
        <a:ea typeface="+mn-ea"/>
        <a:cs typeface="Arial" charset="0"/>
        <a:sym typeface="Arial" charset="0"/>
      </a:defRPr>
    </a:lvl7pPr>
    <a:lvl8pPr marL="3200400" algn="l" defTabSz="914400" rtl="0" eaLnBrk="1" latinLnBrk="0" hangingPunct="1">
      <a:defRPr sz="1400" kern="1200">
        <a:solidFill>
          <a:srgbClr val="000000"/>
        </a:solidFill>
        <a:latin typeface="Arial" charset="0"/>
        <a:ea typeface="+mn-ea"/>
        <a:cs typeface="Arial" charset="0"/>
        <a:sym typeface="Arial" charset="0"/>
      </a:defRPr>
    </a:lvl8pPr>
    <a:lvl9pPr marL="3657600" algn="l" defTabSz="914400" rtl="0" eaLnBrk="1" latinLnBrk="0" hangingPunct="1">
      <a:defRPr sz="1400" kern="1200">
        <a:solidFill>
          <a:srgbClr val="000000"/>
        </a:solidFill>
        <a:latin typeface="Arial" charset="0"/>
        <a:ea typeface="+mn-ea"/>
        <a:cs typeface="Arial"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90"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Shape 2"/>
          <p:cNvSpPr>
            <a:spLocks noGrp="1" noRot="1"/>
          </p:cNvSpPr>
          <p:nvPr>
            <p:ph type="sldImg" idx="2"/>
          </p:nvPr>
        </p:nvSpPr>
        <p:spPr bwMode="auto">
          <a:xfrm>
            <a:off x="1143000" y="685800"/>
            <a:ext cx="4572000" cy="3429000"/>
          </a:xfrm>
          <a:custGeom>
            <a:avLst/>
            <a:gdLst>
              <a:gd name="T0" fmla="*/ 0 w 120000"/>
              <a:gd name="T1" fmla="*/ 0 h 120000"/>
              <a:gd name="T2" fmla="*/ 120000 w 120000"/>
              <a:gd name="T3" fmla="*/ 120000 h 120000"/>
            </a:gdLst>
            <a:ahLst/>
            <a:cxnLst>
              <a:cxn ang="0">
                <a:pos x="0" y="0"/>
              </a:cxn>
              <a:cxn ang="0">
                <a:pos x="120000" y="0"/>
              </a:cxn>
              <a:cxn ang="0">
                <a:pos x="120000" y="120000"/>
              </a:cxn>
              <a:cxn ang="0">
                <a:pos x="0" y="120000"/>
              </a:cxn>
            </a:cxnLst>
            <a:rect l="T0" t="T1" r="T2" b="T3"/>
            <a:pathLst>
              <a:path w="120000" h="120000" extrusionOk="0">
                <a:moveTo>
                  <a:pt x="0" y="0"/>
                </a:moveTo>
                <a:lnTo>
                  <a:pt x="120000" y="0"/>
                </a:lnTo>
                <a:lnTo>
                  <a:pt x="120000" y="120000"/>
                </a:lnTo>
                <a:lnTo>
                  <a:pt x="0" y="120000"/>
                </a:lnTo>
                <a:close/>
              </a:path>
            </a:pathLst>
          </a:custGeom>
          <a:noFill/>
          <a:ln w="9525">
            <a:noFill/>
            <a:round/>
            <a:headEnd/>
            <a:tailEnd/>
          </a:ln>
        </p:spPr>
      </p:sp>
      <p:sp>
        <p:nvSpPr>
          <p:cNvPr id="3" name="Shape 3"/>
          <p:cNvSpPr txBox="1">
            <a:spLocks noGrp="1"/>
          </p:cNvSpPr>
          <p:nvPr>
            <p:ph type="body" idx="1"/>
          </p:nvPr>
        </p:nvSpPr>
        <p:spPr>
          <a:xfrm>
            <a:off x="685800" y="4343400"/>
            <a:ext cx="5486400"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pPr lvl="0"/>
            <a:endParaRPr noProof="0"/>
          </a:p>
        </p:txBody>
      </p:sp>
    </p:spTree>
  </p:cSld>
  <p:clrMap bg1="lt1" tx1="dk1" bg2="dk2" tx2="lt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742950" indent="-285750" algn="l" rtl="0" fontAlgn="base">
      <a:spcBef>
        <a:spcPct val="30000"/>
      </a:spcBef>
      <a:spcAft>
        <a:spcPct val="0"/>
      </a:spcAft>
      <a:defRPr sz="1200" kern="1200">
        <a:solidFill>
          <a:schemeClr val="tx1"/>
        </a:solidFill>
        <a:latin typeface="+mn-lt"/>
        <a:ea typeface="+mn-ea"/>
        <a:cs typeface="+mn-cs"/>
      </a:defRPr>
    </a:lvl2pPr>
    <a:lvl3pPr marL="1143000" indent="-228600" algn="l" rtl="0" fontAlgn="base">
      <a:spcBef>
        <a:spcPct val="30000"/>
      </a:spcBef>
      <a:spcAft>
        <a:spcPct val="0"/>
      </a:spcAft>
      <a:defRPr sz="1200" kern="1200">
        <a:solidFill>
          <a:schemeClr val="tx1"/>
        </a:solidFill>
        <a:latin typeface="+mn-lt"/>
        <a:ea typeface="+mn-ea"/>
        <a:cs typeface="+mn-cs"/>
      </a:defRPr>
    </a:lvl3pPr>
    <a:lvl4pPr marL="1600200" indent="-228600" algn="l" rtl="0" fontAlgn="base">
      <a:spcBef>
        <a:spcPct val="30000"/>
      </a:spcBef>
      <a:spcAft>
        <a:spcPct val="0"/>
      </a:spcAft>
      <a:defRPr sz="1200" kern="1200">
        <a:solidFill>
          <a:schemeClr val="tx1"/>
        </a:solidFill>
        <a:latin typeface="+mn-lt"/>
        <a:ea typeface="+mn-ea"/>
        <a:cs typeface="+mn-cs"/>
      </a:defRPr>
    </a:lvl4pPr>
    <a:lvl5pPr marL="2057400" indent="-2286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241" name="Shape 28"/>
          <p:cNvSpPr>
            <a:spLocks noGrp="1" noRot="1"/>
          </p:cNvSpPr>
          <p:nvPr>
            <p:ph type="sldImg" idx="2"/>
          </p:nvPr>
        </p:nvSpPr>
        <p:spPr>
          <a:noFill/>
        </p:spPr>
      </p:sp>
      <p:sp>
        <p:nvSpPr>
          <p:cNvPr id="10242" name="Shape 29"/>
          <p:cNvSpPr txBox="1">
            <a:spLocks noGrp="1"/>
          </p:cNvSpPr>
          <p:nvPr>
            <p:ph type="body" idx="1"/>
          </p:nvPr>
        </p:nvSpPr>
        <p:spPr bwMode="auto">
          <a:noFill/>
        </p:spPr>
        <p:txBody>
          <a:bodyPr vert="horz" wrap="square" numCol="1" compatLnSpc="1">
            <a:prstTxWarp prst="textNoShape">
              <a:avLst/>
            </a:prstTxWarp>
            <a:spAutoFit/>
          </a:bodyPr>
          <a:lstStyle/>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289" name="Shape 35"/>
          <p:cNvSpPr>
            <a:spLocks noGrp="1" noRot="1"/>
          </p:cNvSpPr>
          <p:nvPr>
            <p:ph type="sldImg" idx="2"/>
          </p:nvPr>
        </p:nvSpPr>
        <p:spPr>
          <a:noFill/>
        </p:spPr>
      </p:sp>
      <p:sp>
        <p:nvSpPr>
          <p:cNvPr id="12290" name="Shape 36"/>
          <p:cNvSpPr txBox="1">
            <a:spLocks noGrp="1"/>
          </p:cNvSpPr>
          <p:nvPr>
            <p:ph type="body" idx="1"/>
          </p:nvPr>
        </p:nvSpPr>
        <p:spPr bwMode="auto">
          <a:noFill/>
        </p:spPr>
        <p:txBody>
          <a:bodyPr vert="horz" wrap="square" numCol="1" compatLnSpc="1">
            <a:prstTxWarp prst="textNoShape">
              <a:avLst/>
            </a:prstTxWarp>
            <a:spAutoFit/>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337" name="Shape 42"/>
          <p:cNvSpPr>
            <a:spLocks noGrp="1" noRot="1"/>
          </p:cNvSpPr>
          <p:nvPr>
            <p:ph type="sldImg" idx="2"/>
          </p:nvPr>
        </p:nvSpPr>
        <p:spPr>
          <a:noFill/>
        </p:spPr>
      </p:sp>
      <p:sp>
        <p:nvSpPr>
          <p:cNvPr id="14338" name="Shape 43"/>
          <p:cNvSpPr txBox="1">
            <a:spLocks noGrp="1"/>
          </p:cNvSpPr>
          <p:nvPr>
            <p:ph type="body" idx="1"/>
          </p:nvPr>
        </p:nvSpPr>
        <p:spPr bwMode="auto">
          <a:noFill/>
        </p:spPr>
        <p:txBody>
          <a:bodyPr vert="horz" wrap="square" numCol="1" compatLnSpc="1">
            <a:prstTxWarp prst="textNoShape">
              <a:avLst/>
            </a:prstTxWarp>
            <a:spAutoFit/>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6385" name="Shape 49"/>
          <p:cNvSpPr>
            <a:spLocks noGrp="1" noRot="1"/>
          </p:cNvSpPr>
          <p:nvPr>
            <p:ph type="sldImg" idx="2"/>
          </p:nvPr>
        </p:nvSpPr>
        <p:spPr>
          <a:noFill/>
        </p:spPr>
      </p:sp>
      <p:sp>
        <p:nvSpPr>
          <p:cNvPr id="16386" name="Shape 50"/>
          <p:cNvSpPr txBox="1">
            <a:spLocks noGrp="1"/>
          </p:cNvSpPr>
          <p:nvPr>
            <p:ph type="body" idx="1"/>
          </p:nvPr>
        </p:nvSpPr>
        <p:spPr bwMode="auto">
          <a:noFill/>
        </p:spPr>
        <p:txBody>
          <a:bodyPr vert="horz" wrap="square" numCol="1" compatLnSpc="1">
            <a:prstTxWarp prst="textNoShape">
              <a:avLst/>
            </a:prstTxWarp>
            <a:spAutoFit/>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8433" name="Shape 58"/>
          <p:cNvSpPr>
            <a:spLocks noGrp="1" noRot="1"/>
          </p:cNvSpPr>
          <p:nvPr>
            <p:ph type="sldImg" idx="2"/>
          </p:nvPr>
        </p:nvSpPr>
        <p:spPr>
          <a:noFill/>
        </p:spPr>
      </p:sp>
      <p:sp>
        <p:nvSpPr>
          <p:cNvPr id="18434" name="Shape 59"/>
          <p:cNvSpPr txBox="1">
            <a:spLocks noGrp="1"/>
          </p:cNvSpPr>
          <p:nvPr>
            <p:ph type="body" idx="1"/>
          </p:nvPr>
        </p:nvSpPr>
        <p:spPr bwMode="auto">
          <a:noFill/>
        </p:spPr>
        <p:txBody>
          <a:bodyPr vert="horz" wrap="square" numCol="1" compatLnSpc="1">
            <a:prstTxWarp prst="textNoShape">
              <a:avLst/>
            </a:prstTxWarp>
            <a:spAutoFit/>
          </a:bodyPr>
          <a:lstStyle/>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481" name="Shape 63"/>
          <p:cNvSpPr>
            <a:spLocks noGrp="1" noRot="1"/>
          </p:cNvSpPr>
          <p:nvPr>
            <p:ph type="sldImg" idx="2"/>
          </p:nvPr>
        </p:nvSpPr>
        <p:spPr>
          <a:noFill/>
        </p:spPr>
      </p:sp>
      <p:sp>
        <p:nvSpPr>
          <p:cNvPr id="20482" name="Shape 64"/>
          <p:cNvSpPr txBox="1">
            <a:spLocks noGrp="1"/>
          </p:cNvSpPr>
          <p:nvPr>
            <p:ph type="body" idx="1"/>
          </p:nvPr>
        </p:nvSpPr>
        <p:spPr bwMode="auto">
          <a:noFill/>
        </p:spPr>
        <p:txBody>
          <a:bodyPr vert="horz" wrap="square" numCol="1" compatLnSpc="1">
            <a:prstTxWarp prst="textNoShape">
              <a:avLst/>
            </a:prstTxWarp>
            <a:spAutoFit/>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500"/>
          </a:xfrm>
          <a:prstGeom prst="rect">
            <a:avLst/>
          </a:prstGeom>
          <a:noFill/>
          <a:ln>
            <a:noFill/>
          </a:ln>
        </p:spPr>
        <p:txBody>
          <a:bodyPr/>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400"/>
          </a:xfrm>
          <a:prstGeom prst="rect">
            <a:avLst/>
          </a:prstGeom>
          <a:noFill/>
          <a:ln>
            <a:noFill/>
          </a:ln>
        </p:spPr>
        <p:txBody>
          <a:bodyPr/>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00" cy="4967700"/>
          </a:xfrm>
          <a:prstGeom prst="rect">
            <a:avLst/>
          </a:prstGeom>
          <a:noFill/>
          <a:ln>
            <a:noFill/>
          </a:ln>
        </p:spPr>
        <p:txBody>
          <a:bodyPr/>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700"/>
          </a:xfrm>
          <a:prstGeom prst="rect">
            <a:avLst/>
          </a:prstGeom>
          <a:noFill/>
          <a:ln>
            <a:noFill/>
          </a:ln>
        </p:spPr>
        <p:txBody>
          <a:bodyPr/>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hape 5"/>
          <p:cNvSpPr txBox="1">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txBox="1">
            <a:spLocks noGrp="1"/>
          </p:cNvSpPr>
          <p:nvPr>
            <p:ph type="body" idx="1"/>
          </p:nvPr>
        </p:nvSpPr>
        <p:spPr bwMode="auto">
          <a:xfrm>
            <a:off x="457200" y="1600200"/>
            <a:ext cx="8229600" cy="4967288"/>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Lst>
  <p:txStyles>
    <p:title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a:ea typeface="Arial"/>
          <a:cs typeface="Arial"/>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a:ea typeface="Arial"/>
          <a:cs typeface="Arial"/>
          <a:sym typeface="Arial" charset="0"/>
        </a:defRPr>
      </a:lvl2pPr>
      <a:lvl3pPr algn="l" rtl="0" eaLnBrk="0" fontAlgn="base" hangingPunct="0">
        <a:spcBef>
          <a:spcPct val="0"/>
        </a:spcBef>
        <a:spcAft>
          <a:spcPct val="0"/>
        </a:spcAft>
        <a:defRPr sz="1400">
          <a:solidFill>
            <a:srgbClr val="000000"/>
          </a:solidFill>
          <a:latin typeface="Arial"/>
          <a:ea typeface="Arial"/>
          <a:cs typeface="Arial"/>
          <a:sym typeface="Arial" charset="0"/>
        </a:defRPr>
      </a:lvl3pPr>
      <a:lvl4pPr algn="l" rtl="0" eaLnBrk="0" fontAlgn="base" hangingPunct="0">
        <a:spcBef>
          <a:spcPct val="0"/>
        </a:spcBef>
        <a:spcAft>
          <a:spcPct val="0"/>
        </a:spcAft>
        <a:defRPr sz="1400">
          <a:solidFill>
            <a:srgbClr val="000000"/>
          </a:solidFill>
          <a:latin typeface="Arial"/>
          <a:ea typeface="Arial"/>
          <a:cs typeface="Arial"/>
          <a:sym typeface="Arial" charset="0"/>
        </a:defRPr>
      </a:lvl4pPr>
      <a:lvl5pPr algn="l" rtl="0" eaLnBrk="0" fontAlgn="base" hangingPunct="0">
        <a:spcBef>
          <a:spcPct val="0"/>
        </a:spcBef>
        <a:spcAft>
          <a:spcPct val="0"/>
        </a:spcAft>
        <a:defRPr sz="1400">
          <a:solidFill>
            <a:srgbClr val="000000"/>
          </a:solidFill>
          <a:latin typeface="Arial"/>
          <a:ea typeface="Arial"/>
          <a:cs typeface="Arial"/>
          <a:sym typeface="Arial" charset="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218" name="Shape 23"/>
          <p:cNvSpPr txBox="1">
            <a:spLocks noGrp="1"/>
          </p:cNvSpPr>
          <p:nvPr>
            <p:ph type="ctrTitle"/>
          </p:nvPr>
        </p:nvSpPr>
        <p:spPr>
          <a:xfrm rot="6717">
            <a:off x="1031875" y="279400"/>
            <a:ext cx="7677150" cy="2482850"/>
          </a:xfrm>
        </p:spPr>
        <p:txBody>
          <a:bodyPr>
            <a:spAutoFit/>
          </a:bodyPr>
          <a:lstStyle/>
          <a:p>
            <a:pPr eaLnBrk="1" hangingPunct="1">
              <a:spcBef>
                <a:spcPct val="0"/>
              </a:spcBef>
              <a:buClr>
                <a:srgbClr val="000000"/>
              </a:buClr>
              <a:buSzTx/>
              <a:buFontTx/>
              <a:buNone/>
            </a:pPr>
            <a:r>
              <a:rPr lang="en-US" smtClean="0">
                <a:solidFill>
                  <a:srgbClr val="000000"/>
                </a:solidFill>
                <a:latin typeface="Arial" charset="0"/>
                <a:cs typeface="Arial" charset="0"/>
                <a:sym typeface="Arial" charset="0"/>
              </a:rPr>
              <a:t>Mi vaciones de Puerto Rico</a:t>
            </a:r>
          </a:p>
        </p:txBody>
      </p:sp>
      <p:sp>
        <p:nvSpPr>
          <p:cNvPr id="9219" name="Shape 24"/>
          <p:cNvSpPr txBox="1">
            <a:spLocks noGrp="1"/>
          </p:cNvSpPr>
          <p:nvPr>
            <p:ph type="subTitle" idx="1"/>
          </p:nvPr>
        </p:nvSpPr>
        <p:spPr>
          <a:xfrm rot="21350824">
            <a:off x="1397000" y="5132388"/>
            <a:ext cx="7585075" cy="523875"/>
          </a:xfrm>
        </p:spPr>
        <p:txBody>
          <a:bodyPr>
            <a:spAutoFit/>
          </a:bodyPr>
          <a:lstStyle/>
          <a:p>
            <a:pPr eaLnBrk="1" hangingPunct="1">
              <a:spcBef>
                <a:spcPct val="0"/>
              </a:spcBef>
              <a:spcAft>
                <a:spcPct val="0"/>
              </a:spcAft>
              <a:buClr>
                <a:srgbClr val="666666"/>
              </a:buClr>
              <a:buSzTx/>
              <a:buFontTx/>
              <a:buNone/>
            </a:pPr>
            <a:r>
              <a:rPr lang="en-US" smtClean="0">
                <a:solidFill>
                  <a:srgbClr val="666666"/>
                </a:solidFill>
                <a:latin typeface="Arial" charset="0"/>
                <a:cs typeface="Arial" charset="0"/>
                <a:sym typeface="Arial" charset="0"/>
              </a:rPr>
              <a:t>Nick Fetherston   </a:t>
            </a:r>
          </a:p>
        </p:txBody>
      </p:sp>
      <p:sp>
        <p:nvSpPr>
          <p:cNvPr id="9220" name="Shape 25"/>
          <p:cNvSpPr txBox="1">
            <a:spLocks noChangeArrowheads="1"/>
          </p:cNvSpPr>
          <p:nvPr/>
        </p:nvSpPr>
        <p:spPr bwMode="auto">
          <a:xfrm>
            <a:off x="354013" y="5930900"/>
            <a:ext cx="3752850" cy="388938"/>
          </a:xfrm>
          <a:prstGeom prst="rect">
            <a:avLst/>
          </a:prstGeom>
          <a:solidFill>
            <a:srgbClr val="FF0000"/>
          </a:solidFill>
          <a:ln w="9525">
            <a:solidFill>
              <a:srgbClr val="CC4125"/>
            </a:solidFill>
            <a:round/>
            <a:headEnd/>
            <a:tailEnd/>
          </a:ln>
        </p:spPr>
        <p:txBody>
          <a:bodyPr lIns="91425" tIns="91425" rIns="91425" bIns="91425">
            <a:spAutoFit/>
          </a:bodyPr>
          <a:lstStyle/>
          <a:p>
            <a:r>
              <a:rPr lang="en-US"/>
              <a:t>the Lazy parrot inn:Rincon Puerto rico</a:t>
            </a:r>
          </a:p>
        </p:txBody>
      </p:sp>
      <p:sp>
        <p:nvSpPr>
          <p:cNvPr id="9221" name="Shape 26"/>
          <p:cNvSpPr txBox="1">
            <a:spLocks noChangeArrowheads="1"/>
          </p:cNvSpPr>
          <p:nvPr/>
        </p:nvSpPr>
        <p:spPr bwMode="auto">
          <a:xfrm>
            <a:off x="4757738" y="5765800"/>
            <a:ext cx="3952875" cy="69850"/>
          </a:xfrm>
          <a:prstGeom prst="rect">
            <a:avLst/>
          </a:prstGeom>
          <a:noFill/>
          <a:ln w="9525">
            <a:noFill/>
            <a:miter lim="800000"/>
            <a:headEnd/>
            <a:tailEnd/>
          </a:ln>
        </p:spPr>
        <p:txBody>
          <a:bodyPr lIns="91425" tIns="91425" rIns="91425" bIns="91425">
            <a:spAutoFit/>
          </a:bodyPr>
          <a:lstStyle/>
          <a:p>
            <a:endParaRPr lang="en-US"/>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Shape 31"/>
          <p:cNvSpPr txBox="1">
            <a:spLocks noChangeArrowheads="1"/>
          </p:cNvSpPr>
          <p:nvPr/>
        </p:nvSpPr>
        <p:spPr bwMode="auto">
          <a:xfrm>
            <a:off x="342900" y="331788"/>
            <a:ext cx="8801100" cy="6194425"/>
          </a:xfrm>
          <a:prstGeom prst="rect">
            <a:avLst/>
          </a:prstGeom>
          <a:noFill/>
          <a:ln w="9525">
            <a:noFill/>
            <a:miter lim="800000"/>
            <a:headEnd/>
            <a:tailEnd/>
          </a:ln>
        </p:spPr>
        <p:txBody>
          <a:bodyPr lIns="91425" tIns="91425" rIns="91425" bIns="91425">
            <a:spAutoFit/>
          </a:bodyPr>
          <a:lstStyle/>
          <a:p>
            <a:r>
              <a:rPr lang="en-US"/>
              <a:t>
</a:t>
            </a:r>
          </a:p>
        </p:txBody>
      </p:sp>
      <p:sp>
        <p:nvSpPr>
          <p:cNvPr id="32" name="Shape 32"/>
          <p:cNvSpPr txBox="1"/>
          <p:nvPr/>
        </p:nvSpPr>
        <p:spPr>
          <a:xfrm>
            <a:off x="236538" y="214313"/>
            <a:ext cx="8907462" cy="6311900"/>
          </a:xfrm>
          <a:prstGeom prst="rect">
            <a:avLst/>
          </a:prstGeom>
          <a:noFill/>
        </p:spPr>
        <p:txBody>
          <a:bodyPr lIns="91425" tIns="91425" rIns="91425" bIns="91425">
            <a:spAutoFit/>
          </a:bodyPr>
          <a:lstStyle/>
          <a:p>
            <a:pPr fontAlgn="auto">
              <a:spcBef>
                <a:spcPts val="0"/>
              </a:spcBef>
              <a:spcAft>
                <a:spcPts val="0"/>
              </a:spcAft>
              <a:defRPr/>
            </a:pPr>
            <a:r>
              <a:rPr lang="en" sz="2400" kern="0">
                <a:latin typeface="Arial"/>
                <a:ea typeface="Arial"/>
                <a:cs typeface="Arial"/>
                <a:sym typeface="Arial"/>
              </a:rPr>
              <a:t>Hola familia, </a:t>
            </a:r>
          </a:p>
          <a:p>
            <a:pPr fontAlgn="auto">
              <a:spcBef>
                <a:spcPts val="0"/>
              </a:spcBef>
              <a:spcAft>
                <a:spcPts val="0"/>
              </a:spcAft>
              <a:defRPr/>
            </a:pPr>
            <a:r>
              <a:rPr lang="en" sz="2400" kern="0">
                <a:latin typeface="Arial"/>
                <a:ea typeface="Arial"/>
                <a:cs typeface="Arial"/>
                <a:sym typeface="Arial"/>
              </a:rPr>
              <a:t>Yo  llegue en The Lazy Parrot inn  en Puerto Rico. Es hace calor y muy bonito.Hoy yo practicar el tabla de hawaiana. yo no hacer bienTambiénnyo visito ell smilin joes resturante .La comer es muy bien. He comprado un recuerdo. Es un llavero que dice puerto rico.</a:t>
            </a:r>
          </a:p>
          <a:p>
            <a:pPr marL="6858000" indent="457200" fontAlgn="auto">
              <a:spcBef>
                <a:spcPts val="0"/>
              </a:spcBef>
              <a:spcAft>
                <a:spcPts val="0"/>
              </a:spcAft>
              <a:defRPr/>
            </a:pPr>
            <a:r>
              <a:rPr lang="en" sz="2400" kern="0">
                <a:latin typeface="Arial"/>
                <a:ea typeface="Arial"/>
                <a:cs typeface="Arial"/>
                <a:sym typeface="Arial"/>
              </a:rPr>
              <a:t>un abrazo,</a:t>
            </a:r>
          </a:p>
          <a:p>
            <a:pPr marL="6858000" indent="457200" fontAlgn="auto">
              <a:spcBef>
                <a:spcPts val="0"/>
              </a:spcBef>
              <a:spcAft>
                <a:spcPts val="0"/>
              </a:spcAft>
              <a:defRPr/>
            </a:pPr>
            <a:r>
              <a:rPr lang="en" sz="2400" kern="0">
                <a:latin typeface="Arial"/>
                <a:ea typeface="Arial"/>
                <a:cs typeface="Arial"/>
                <a:sym typeface="Arial"/>
              </a:rPr>
              <a:t>Nick</a:t>
            </a:r>
          </a:p>
          <a:p>
            <a:pPr fontAlgn="auto">
              <a:spcBef>
                <a:spcPts val="0"/>
              </a:spcBef>
              <a:spcAft>
                <a:spcPts val="0"/>
              </a:spcAft>
              <a:defRPr/>
            </a:pPr>
            <a:endParaRPr kern="0">
              <a:latin typeface="Arial"/>
              <a:ea typeface="Arial"/>
              <a:cs typeface="Arial"/>
              <a:sym typeface="Arial"/>
            </a:endParaRPr>
          </a:p>
        </p:txBody>
      </p:sp>
      <p:sp>
        <p:nvSpPr>
          <p:cNvPr id="11268" name="Shape 33"/>
          <p:cNvSpPr>
            <a:spLocks noChangeArrowheads="1"/>
          </p:cNvSpPr>
          <p:nvPr/>
        </p:nvSpPr>
        <p:spPr bwMode="auto">
          <a:xfrm>
            <a:off x="5462588" y="3563938"/>
            <a:ext cx="2819400" cy="1358900"/>
          </a:xfrm>
          <a:prstGeom prst="rect">
            <a:avLst/>
          </a:prstGeom>
          <a:blipFill dpi="0" rotWithShape="1">
            <a:blip r:embed="rId4"/>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8" name="Shape 38"/>
          <p:cNvSpPr txBox="1"/>
          <p:nvPr/>
        </p:nvSpPr>
        <p:spPr>
          <a:xfrm>
            <a:off x="247650" y="306388"/>
            <a:ext cx="8789988" cy="6383337"/>
          </a:xfrm>
          <a:prstGeom prst="rect">
            <a:avLst/>
          </a:prstGeom>
          <a:noFill/>
        </p:spPr>
        <p:txBody>
          <a:bodyPr lIns="91425" tIns="91425" rIns="91425" bIns="91425">
            <a:spAutoFit/>
          </a:bodyPr>
          <a:lstStyle/>
          <a:p>
            <a:pPr fontAlgn="auto">
              <a:spcBef>
                <a:spcPts val="0"/>
              </a:spcBef>
              <a:spcAft>
                <a:spcPts val="0"/>
              </a:spcAft>
              <a:defRPr/>
            </a:pPr>
            <a:r>
              <a:rPr lang="en" sz="3000" kern="0">
                <a:latin typeface="Arial"/>
                <a:ea typeface="Arial"/>
                <a:cs typeface="Arial"/>
                <a:sym typeface="Arial"/>
              </a:rPr>
              <a:t>Hola,</a:t>
            </a:r>
          </a:p>
          <a:p>
            <a:pPr fontAlgn="auto">
              <a:spcBef>
                <a:spcPts val="0"/>
              </a:spcBef>
              <a:spcAft>
                <a:spcPts val="0"/>
              </a:spcAft>
              <a:defRPr/>
            </a:pPr>
            <a:r>
              <a:rPr lang="en" sz="3000" kern="0">
                <a:latin typeface="Arial"/>
                <a:ea typeface="Arial"/>
                <a:cs typeface="Arial"/>
                <a:sym typeface="Arial"/>
              </a:rPr>
              <a:t>Hoy yo vivo el Banana Dang al lado de mi hotel. yo comprado elplátano batido. Entonces yo voy al lapunta higuero lighthouse. Es muy bonito y grande. La vist es asombroso. A noche yo visito pancho villa resturante.</a:t>
            </a:r>
          </a:p>
          <a:p>
            <a:pPr marL="7315200" indent="457200" fontAlgn="auto">
              <a:spcBef>
                <a:spcPts val="0"/>
              </a:spcBef>
              <a:spcAft>
                <a:spcPts val="0"/>
              </a:spcAft>
              <a:defRPr/>
            </a:pPr>
            <a:r>
              <a:rPr lang="en" sz="3000" kern="0">
                <a:latin typeface="Arial"/>
                <a:ea typeface="Arial"/>
                <a:cs typeface="Arial"/>
                <a:sym typeface="Arial"/>
              </a:rPr>
              <a:t>un abrazo </a:t>
            </a:r>
          </a:p>
          <a:p>
            <a:pPr marL="7315200" indent="457200" fontAlgn="auto">
              <a:spcBef>
                <a:spcPts val="0"/>
              </a:spcBef>
              <a:spcAft>
                <a:spcPts val="0"/>
              </a:spcAft>
              <a:defRPr/>
            </a:pPr>
            <a:r>
              <a:rPr lang="en" sz="3000" kern="0">
                <a:latin typeface="Arial"/>
                <a:ea typeface="Arial"/>
                <a:cs typeface="Arial"/>
                <a:sym typeface="Arial"/>
              </a:rPr>
              <a:t>Nick</a:t>
            </a:r>
          </a:p>
          <a:p>
            <a:pPr fontAlgn="auto">
              <a:spcBef>
                <a:spcPts val="0"/>
              </a:spcBef>
              <a:spcAft>
                <a:spcPts val="0"/>
              </a:spcAft>
              <a:defRPr/>
            </a:pPr>
            <a:endParaRPr kern="0">
              <a:latin typeface="Arial"/>
              <a:ea typeface="Arial"/>
              <a:cs typeface="Arial"/>
              <a:sym typeface="Arial"/>
            </a:endParaRPr>
          </a:p>
          <a:p>
            <a:pPr fontAlgn="auto">
              <a:spcBef>
                <a:spcPts val="0"/>
              </a:spcBef>
              <a:spcAft>
                <a:spcPts val="0"/>
              </a:spcAft>
              <a:defRPr/>
            </a:pPr>
            <a:endParaRPr kern="0">
              <a:latin typeface="Arial"/>
              <a:ea typeface="Arial"/>
              <a:cs typeface="Arial"/>
              <a:sym typeface="Arial"/>
            </a:endParaRPr>
          </a:p>
          <a:p>
            <a:pPr fontAlgn="auto">
              <a:spcBef>
                <a:spcPts val="0"/>
              </a:spcBef>
              <a:spcAft>
                <a:spcPts val="0"/>
              </a:spcAft>
              <a:defRPr/>
            </a:pPr>
            <a:endParaRPr kern="0">
              <a:latin typeface="Arial"/>
              <a:ea typeface="Arial"/>
              <a:cs typeface="Arial"/>
              <a:sym typeface="Arial"/>
            </a:endParaRPr>
          </a:p>
        </p:txBody>
      </p:sp>
      <p:sp>
        <p:nvSpPr>
          <p:cNvPr id="13315" name="Shape 39"/>
          <p:cNvSpPr>
            <a:spLocks noChangeArrowheads="1"/>
          </p:cNvSpPr>
          <p:nvPr/>
        </p:nvSpPr>
        <p:spPr bwMode="auto">
          <a:xfrm>
            <a:off x="3776663" y="3648075"/>
            <a:ext cx="1944687" cy="20955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13316" name="Shape 40"/>
          <p:cNvSpPr txBox="1">
            <a:spLocks noChangeArrowheads="1"/>
          </p:cNvSpPr>
          <p:nvPr/>
        </p:nvSpPr>
        <p:spPr bwMode="auto">
          <a:xfrm>
            <a:off x="4083050" y="5603875"/>
            <a:ext cx="2005013" cy="223838"/>
          </a:xfrm>
          <a:prstGeom prst="rect">
            <a:avLst/>
          </a:prstGeom>
          <a:noFill/>
          <a:ln w="9525">
            <a:noFill/>
            <a:miter lim="800000"/>
            <a:headEnd/>
            <a:tailEnd/>
          </a:ln>
        </p:spPr>
        <p:txBody>
          <a:bodyPr lIns="91425" tIns="91425" rIns="91425" bIns="91425">
            <a:spAutoFit/>
          </a:bodyPr>
          <a:lstStyle/>
          <a:p>
            <a:r>
              <a:rPr lang="en-US">
                <a:solidFill>
                  <a:srgbClr val="FF0000"/>
                </a:solidFill>
              </a:rPr>
              <a:t>pancho villa</a:t>
            </a:r>
            <a:r>
              <a:rPr lang="en-US"/>
              <a:t>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15362" name="Shape 45"/>
          <p:cNvSpPr txBox="1">
            <a:spLocks noChangeArrowheads="1"/>
          </p:cNvSpPr>
          <p:nvPr/>
        </p:nvSpPr>
        <p:spPr bwMode="auto">
          <a:xfrm>
            <a:off x="82550" y="203200"/>
            <a:ext cx="8848725" cy="6654800"/>
          </a:xfrm>
          <a:prstGeom prst="rect">
            <a:avLst/>
          </a:prstGeom>
          <a:noFill/>
          <a:ln w="9525">
            <a:noFill/>
            <a:miter lim="800000"/>
            <a:headEnd/>
            <a:tailEnd/>
          </a:ln>
        </p:spPr>
        <p:txBody>
          <a:bodyPr lIns="91425" tIns="91425" rIns="91425" bIns="91425">
            <a:spAutoFit/>
          </a:bodyPr>
          <a:lstStyle/>
          <a:p>
            <a:r>
              <a:rPr lang="en-US" sz="2400"/>
              <a:t>Hola familia,</a:t>
            </a:r>
          </a:p>
          <a:p>
            <a:r>
              <a:rPr lang="en-US" sz="2400"/>
              <a:t>Hoy yo dormir hasta mediodía. Mi cama es muy cómodo. Entonces yo vivo en restaurante. Almuzero ero muy delicioso. Entonces yo vivo a la playa otra ves. Yo practicar al esqui acuatico.  Yo hice bien. Anoche yo vivo respaldar a hotel. Tan, hoy era aburrido.									</a:t>
            </a:r>
          </a:p>
          <a:p>
            <a:r>
              <a:rPr lang="en-US" sz="2400"/>
              <a:t>								un abrazo,</a:t>
            </a:r>
          </a:p>
          <a:p>
            <a:r>
              <a:rPr lang="en-US" sz="2400"/>
              <a:t>								Nick</a:t>
            </a:r>
          </a:p>
          <a:p>
            <a:endParaRPr lang="en-US"/>
          </a:p>
          <a:p>
            <a:endParaRPr lang="en-US"/>
          </a:p>
        </p:txBody>
      </p:sp>
      <p:sp>
        <p:nvSpPr>
          <p:cNvPr id="15363" name="Shape 46"/>
          <p:cNvSpPr>
            <a:spLocks noChangeArrowheads="1"/>
          </p:cNvSpPr>
          <p:nvPr/>
        </p:nvSpPr>
        <p:spPr bwMode="auto">
          <a:xfrm>
            <a:off x="4986338" y="2840038"/>
            <a:ext cx="4248150" cy="3198812"/>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15364" name="Shape 47"/>
          <p:cNvSpPr>
            <a:spLocks noChangeArrowheads="1"/>
          </p:cNvSpPr>
          <p:nvPr/>
        </p:nvSpPr>
        <p:spPr bwMode="auto">
          <a:xfrm>
            <a:off x="57150" y="3984625"/>
            <a:ext cx="2703513" cy="1787525"/>
          </a:xfrm>
          <a:prstGeom prst="rect">
            <a:avLst/>
          </a:prstGeom>
          <a:blipFill dpi="0" rotWithShape="1">
            <a:blip r:embed="rId4"/>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27BA0"/>
        </a:solidFill>
        <a:effectLst/>
      </p:bgPr>
    </p:bg>
    <p:spTree>
      <p:nvGrpSpPr>
        <p:cNvPr id="1" name=""/>
        <p:cNvGrpSpPr/>
        <p:nvPr/>
      </p:nvGrpSpPr>
      <p:grpSpPr>
        <a:xfrm>
          <a:off x="0" y="0"/>
          <a:ext cx="0" cy="0"/>
          <a:chOff x="0" y="0"/>
          <a:chExt cx="0" cy="0"/>
        </a:xfrm>
      </p:grpSpPr>
      <p:sp>
        <p:nvSpPr>
          <p:cNvPr id="52" name="Shape 52"/>
          <p:cNvSpPr txBox="1"/>
          <p:nvPr/>
        </p:nvSpPr>
        <p:spPr>
          <a:xfrm>
            <a:off x="161925" y="161925"/>
            <a:ext cx="8861425" cy="6696075"/>
          </a:xfrm>
          <a:prstGeom prst="rect">
            <a:avLst/>
          </a:prstGeom>
          <a:noFill/>
        </p:spPr>
        <p:txBody>
          <a:bodyPr lIns="91425" tIns="91425" rIns="91425" bIns="91425">
            <a:spAutoFit/>
          </a:bodyPr>
          <a:lstStyle/>
          <a:p>
            <a:pPr fontAlgn="auto">
              <a:spcBef>
                <a:spcPts val="0"/>
              </a:spcBef>
              <a:spcAft>
                <a:spcPts val="0"/>
              </a:spcAft>
              <a:defRPr/>
            </a:pPr>
            <a:r>
              <a:rPr lang="en" sz="3000" kern="0">
                <a:latin typeface="Arial"/>
                <a:ea typeface="Arial"/>
                <a:cs typeface="Arial"/>
                <a:sym typeface="Arial"/>
              </a:rPr>
              <a:t>Hola familia,</a:t>
            </a:r>
          </a:p>
          <a:p>
            <a:pPr fontAlgn="auto">
              <a:spcBef>
                <a:spcPts val="0"/>
              </a:spcBef>
              <a:spcAft>
                <a:spcPts val="0"/>
              </a:spcAft>
              <a:defRPr/>
            </a:pPr>
            <a:r>
              <a:rPr lang="en" sz="3000" kern="0">
                <a:latin typeface="Arial"/>
                <a:ea typeface="Arial"/>
                <a:cs typeface="Arial"/>
                <a:sym typeface="Arial"/>
              </a:rPr>
              <a:t>Hoy yo vivo al la Taino Divers. Es un tours de buceo. Los arrecifes son hermosas. ser tan cerca a la coral arrecifes es asombroso. El agua era calliente. El aqua es muy azul y ascuro. Mas tarde yo vivo pesca en alta mar. Yo captuardo el aguja. Entoces yo vivo al la pancho villa resturante otra ves. </a:t>
            </a:r>
          </a:p>
          <a:p>
            <a:pPr fontAlgn="auto">
              <a:spcBef>
                <a:spcPts val="0"/>
              </a:spcBef>
              <a:spcAft>
                <a:spcPts val="0"/>
              </a:spcAft>
              <a:defRPr/>
            </a:pPr>
            <a:r>
              <a:rPr lang="en" sz="3600" kern="0">
                <a:latin typeface="Arial"/>
                <a:ea typeface="Arial"/>
                <a:cs typeface="Arial"/>
                <a:sym typeface="Arial"/>
              </a:rPr>
              <a:t>														Un Abrazo</a:t>
            </a:r>
          </a:p>
          <a:p>
            <a:pPr marL="6400800" indent="457200" fontAlgn="auto">
              <a:spcBef>
                <a:spcPts val="0"/>
              </a:spcBef>
              <a:spcAft>
                <a:spcPts val="0"/>
              </a:spcAft>
              <a:defRPr/>
            </a:pPr>
            <a:r>
              <a:rPr lang="en" sz="3600" kern="0">
                <a:latin typeface="Arial"/>
                <a:ea typeface="Arial"/>
                <a:cs typeface="Arial"/>
                <a:sym typeface="Arial"/>
              </a:rPr>
              <a:t>Nick				</a:t>
            </a:r>
          </a:p>
          <a:p>
            <a:pPr fontAlgn="auto">
              <a:spcBef>
                <a:spcPts val="0"/>
              </a:spcBef>
              <a:spcAft>
                <a:spcPts val="0"/>
              </a:spcAft>
              <a:defRPr/>
            </a:pPr>
            <a:endParaRPr kern="0">
              <a:latin typeface="Arial"/>
              <a:ea typeface="Arial"/>
              <a:cs typeface="Arial"/>
              <a:sym typeface="Arial"/>
            </a:endParaRPr>
          </a:p>
        </p:txBody>
      </p:sp>
      <p:sp>
        <p:nvSpPr>
          <p:cNvPr id="17411" name="Shape 53"/>
          <p:cNvSpPr>
            <a:spLocks noChangeArrowheads="1"/>
          </p:cNvSpPr>
          <p:nvPr/>
        </p:nvSpPr>
        <p:spPr bwMode="auto">
          <a:xfrm>
            <a:off x="376238" y="5105400"/>
            <a:ext cx="2609850" cy="17526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17412" name="Shape 54"/>
          <p:cNvSpPr>
            <a:spLocks noChangeArrowheads="1"/>
          </p:cNvSpPr>
          <p:nvPr/>
        </p:nvSpPr>
        <p:spPr bwMode="auto">
          <a:xfrm>
            <a:off x="6022975" y="4905375"/>
            <a:ext cx="2619375" cy="1743075"/>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17413" name="Shape 55"/>
          <p:cNvSpPr>
            <a:spLocks noChangeArrowheads="1"/>
          </p:cNvSpPr>
          <p:nvPr/>
        </p:nvSpPr>
        <p:spPr bwMode="auto">
          <a:xfrm>
            <a:off x="3270250" y="4905375"/>
            <a:ext cx="2409825" cy="1158875"/>
          </a:xfrm>
          <a:prstGeom prst="rect">
            <a:avLst/>
          </a:prstGeom>
          <a:blipFill dpi="0" rotWithShape="1">
            <a:blip r:embed="rId5"/>
            <a:srcRect/>
            <a:stretch>
              <a:fillRect/>
            </a:stretch>
          </a:blipFill>
          <a:ln w="9525">
            <a:noFill/>
            <a:miter lim="800000"/>
            <a:headEnd/>
            <a:tailEnd/>
          </a:ln>
        </p:spPr>
        <p:txBody>
          <a:bodyPr/>
          <a:lstStyle/>
          <a:p>
            <a:endParaRPr lang="en-US"/>
          </a:p>
        </p:txBody>
      </p:sp>
      <p:sp>
        <p:nvSpPr>
          <p:cNvPr id="17414" name="Shape 56"/>
          <p:cNvSpPr txBox="1">
            <a:spLocks noChangeArrowheads="1"/>
          </p:cNvSpPr>
          <p:nvPr/>
        </p:nvSpPr>
        <p:spPr bwMode="auto">
          <a:xfrm>
            <a:off x="3656013" y="6170613"/>
            <a:ext cx="1131887" cy="354012"/>
          </a:xfrm>
          <a:prstGeom prst="rect">
            <a:avLst/>
          </a:prstGeom>
          <a:noFill/>
          <a:ln w="9525">
            <a:noFill/>
            <a:miter lim="800000"/>
            <a:headEnd/>
            <a:tailEnd/>
          </a:ln>
        </p:spPr>
        <p:txBody>
          <a:bodyPr lIns="91425" tIns="91425" rIns="91425" bIns="91425">
            <a:spAutoFit/>
          </a:bodyPr>
          <a:lstStyle/>
          <a:p>
            <a:r>
              <a:rPr lang="en-US"/>
              <a:t>mis peces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19458" name="Shape 61"/>
          <p:cNvSpPr txBox="1">
            <a:spLocks noChangeArrowheads="1"/>
          </p:cNvSpPr>
          <p:nvPr/>
        </p:nvSpPr>
        <p:spPr bwMode="auto">
          <a:xfrm>
            <a:off x="514350" y="474663"/>
            <a:ext cx="8343900" cy="6089650"/>
          </a:xfrm>
          <a:prstGeom prst="rect">
            <a:avLst/>
          </a:prstGeom>
          <a:noFill/>
          <a:ln w="9525">
            <a:noFill/>
            <a:miter lim="800000"/>
            <a:headEnd/>
            <a:tailEnd/>
          </a:ln>
        </p:spPr>
        <p:txBody>
          <a:bodyPr lIns="91425" tIns="91425" rIns="91425" bIns="91425">
            <a:spAutoFit/>
          </a:bodyPr>
          <a:lstStyle/>
          <a:p>
            <a:r>
              <a:rPr lang="en-US" sz="3000"/>
              <a:t>Hola,</a:t>
            </a:r>
          </a:p>
          <a:p>
            <a:r>
              <a:rPr lang="en-US" sz="3000"/>
              <a:t>Mas de mi dia se gasto embalaje. Sino Yo vivo ala playa una ves mas.  Yo nade durante dos horas. Entoces yo vivo al la Natural High al la almuzero. Entonces yo vivo al la aeropueto para volar a casa. </a:t>
            </a:r>
          </a:p>
          <a:p>
            <a:r>
              <a:rPr lang="en-US" sz="3000"/>
              <a:t>												Un abrazo,</a:t>
            </a:r>
          </a:p>
          <a:p>
            <a:r>
              <a:rPr lang="en-US" sz="3000"/>
              <a:t>												Nick</a:t>
            </a:r>
          </a:p>
        </p:txBody>
      </p:sp>
    </p:spTree>
  </p:cSld>
  <p:clrMapOvr>
    <a:masterClrMapping/>
  </p:clrMapOvr>
  <p:transitio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268</Words>
  <PresentationFormat>On-screen Show (4:3)</PresentationFormat>
  <Paragraphs>27</Paragraphs>
  <Slides>6</Slides>
  <Notes>6</Notes>
  <HiddenSlides>0</HiddenSlides>
  <MMClips>0</MMClips>
  <ScaleCrop>false</ScaleCrop>
  <HeadingPairs>
    <vt:vector size="6" baseType="variant">
      <vt:variant>
        <vt:lpstr>Fonts Used</vt:lpstr>
      </vt:variant>
      <vt:variant>
        <vt:i4>1</vt:i4>
      </vt:variant>
      <vt:variant>
        <vt:lpstr>Design Template</vt:lpstr>
      </vt:variant>
      <vt:variant>
        <vt:i4>1</vt:i4>
      </vt:variant>
      <vt:variant>
        <vt:lpstr>Slide Titles</vt:lpstr>
      </vt:variant>
      <vt:variant>
        <vt:i4>6</vt:i4>
      </vt:variant>
    </vt:vector>
  </HeadingPairs>
  <TitlesOfParts>
    <vt:vector size="8" baseType="lpstr">
      <vt:lpstr>Arial</vt:lpstr>
      <vt:lpstr>Default Design</vt:lpstr>
      <vt:lpstr>Mi vaciones de Puerto Rico</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 vaciones de Puerto Rico</dc:title>
  <cp:lastModifiedBy>fetherstonnic</cp:lastModifiedBy>
  <cp:revision>1</cp:revision>
  <dcterms:modified xsi:type="dcterms:W3CDTF">2012-11-30T17:05:57Z</dcterms:modified>
</cp:coreProperties>
</file>